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687"/>
  </p:normalViewPr>
  <p:slideViewPr>
    <p:cSldViewPr snapToGrid="0" snapToObjects="1">
      <p:cViewPr varScale="1">
        <p:scale>
          <a:sx n="104" d="100"/>
          <a:sy n="104" d="100"/>
        </p:scale>
        <p:origin x="6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50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56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63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24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34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07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32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879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22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32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617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910F5-2375-EB4F-A078-11F9ED10CA1A}" type="datetimeFigureOut">
              <a:rPr lang="nl-NL" smtClean="0"/>
              <a:t>09-06-17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E6DE3-B2A1-6D4D-AFE4-5E70FB4822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27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0563" y="1810308"/>
            <a:ext cx="9144000" cy="1655762"/>
          </a:xfrm>
        </p:spPr>
        <p:txBody>
          <a:bodyPr>
            <a:noAutofit/>
          </a:bodyPr>
          <a:lstStyle/>
          <a:p>
            <a:r>
              <a:rPr lang="nl-NL" sz="19900" dirty="0" smtClean="0"/>
              <a:t>8 x 4 = 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198789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8174033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6 x 10 =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5314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7457491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smtClean="0"/>
              <a:t>9 x 6 = 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46811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7457491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3 x 9 = 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23977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7457491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5 x 9 = 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67382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7457491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7 x 2 = 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142882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7457491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4 x 5 = </a:t>
            </a:r>
          </a:p>
        </p:txBody>
      </p:sp>
    </p:spTree>
    <p:extLst>
      <p:ext uri="{BB962C8B-B14F-4D97-AF65-F5344CB8AC3E}">
        <p14:creationId xmlns:p14="http://schemas.microsoft.com/office/powerpoint/2010/main" val="23021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7457491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8 x 8 = 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204402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617287" y="1581490"/>
            <a:ext cx="6880410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4 x 1 =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298181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617287" y="1581490"/>
            <a:ext cx="7457491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9900" dirty="0" smtClean="0"/>
              <a:t>6 x 3 = </a:t>
            </a:r>
            <a:endParaRPr lang="nl-NL" sz="19900" dirty="0"/>
          </a:p>
        </p:txBody>
      </p:sp>
    </p:spTree>
    <p:extLst>
      <p:ext uri="{BB962C8B-B14F-4D97-AF65-F5344CB8AC3E}">
        <p14:creationId xmlns:p14="http://schemas.microsoft.com/office/powerpoint/2010/main" val="61700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Application>Microsoft Macintosh PowerPoint</Application>
  <PresentationFormat>Breedbeeld</PresentationFormat>
  <Paragraphs>10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sandy.ceulemans1503@gmail.com</dc:creator>
  <cp:lastModifiedBy>sandy.ceulemans1503@gmail.com</cp:lastModifiedBy>
  <cp:revision>1</cp:revision>
  <dcterms:created xsi:type="dcterms:W3CDTF">2017-06-09T08:19:39Z</dcterms:created>
  <dcterms:modified xsi:type="dcterms:W3CDTF">2017-06-09T08:24:28Z</dcterms:modified>
</cp:coreProperties>
</file>