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/>
    <p:restoredTop sz="94687"/>
  </p:normalViewPr>
  <p:slideViewPr>
    <p:cSldViewPr snapToGrid="0" snapToObjects="1">
      <p:cViewPr varScale="1">
        <p:scale>
          <a:sx n="104" d="100"/>
          <a:sy n="104" d="100"/>
        </p:scale>
        <p:origin x="67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6198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094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3941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163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206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850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046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66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597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037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02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6CE5-2309-B34C-B126-185AEF98CA02}" type="datetimeFigureOut">
              <a:rPr lang="nl-NL" smtClean="0"/>
              <a:t>25-03-17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D91949-0CE0-3A46-A33D-432ED5CD698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4208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0927" y="1122362"/>
            <a:ext cx="1935480" cy="18646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85"/>
          <a:stretch/>
        </p:blipFill>
        <p:spPr bwMode="auto">
          <a:xfrm>
            <a:off x="7742872" y="3509963"/>
            <a:ext cx="2193608" cy="26317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Tekstvak 7"/>
          <p:cNvSpPr txBox="1"/>
          <p:nvPr/>
        </p:nvSpPr>
        <p:spPr>
          <a:xfrm>
            <a:off x="9708611" y="354828"/>
            <a:ext cx="872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OUW</a:t>
            </a:r>
            <a:endParaRPr lang="nl-NL" sz="24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9736311" y="3617516"/>
            <a:ext cx="84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AUW</a:t>
            </a:r>
            <a:endParaRPr lang="nl-NL" b="1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540" y="4079182"/>
            <a:ext cx="4407852" cy="2476411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320040" y="816494"/>
            <a:ext cx="4478020" cy="2476411"/>
          </a:xfrm>
          <a:prstGeom prst="rect">
            <a:avLst/>
          </a:prstGeom>
        </p:spPr>
      </p:pic>
      <p:sp>
        <p:nvSpPr>
          <p:cNvPr id="13" name="Tekstvak 12"/>
          <p:cNvSpPr txBox="1"/>
          <p:nvPr/>
        </p:nvSpPr>
        <p:spPr>
          <a:xfrm>
            <a:off x="3608174" y="585661"/>
            <a:ext cx="593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OU</a:t>
            </a:r>
            <a:endParaRPr lang="nl-NL" sz="2400" b="1" dirty="0"/>
          </a:p>
        </p:txBody>
      </p:sp>
      <p:sp>
        <p:nvSpPr>
          <p:cNvPr id="14" name="Tekstvak 13"/>
          <p:cNvSpPr txBox="1"/>
          <p:nvPr/>
        </p:nvSpPr>
        <p:spPr>
          <a:xfrm>
            <a:off x="3608174" y="3848349"/>
            <a:ext cx="565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 smtClean="0"/>
              <a:t>AU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193550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Macintosh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sandy.ceulemans1503@gmail.com</dc:creator>
  <cp:lastModifiedBy>sandy.ceulemans1503@gmail.com</cp:lastModifiedBy>
  <cp:revision>1</cp:revision>
  <dcterms:created xsi:type="dcterms:W3CDTF">2017-03-25T21:48:28Z</dcterms:created>
  <dcterms:modified xsi:type="dcterms:W3CDTF">2017-03-25T21:54:25Z</dcterms:modified>
</cp:coreProperties>
</file>