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73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30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57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3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1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1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2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20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09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2C04-A5DC-D44C-8E2D-A67C5E846A49}" type="datetimeFigureOut">
              <a:rPr lang="nl-NL" smtClean="0"/>
              <a:t>09-06-17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14FF8-205B-4E47-B8E7-577571F162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74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966" y="0"/>
            <a:ext cx="4645742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5924" y="432486"/>
            <a:ext cx="4716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/>
              <a:t>Lidwoorden</a:t>
            </a:r>
            <a:endParaRPr lang="nl-NL" sz="4800" b="1" dirty="0" smtClean="0"/>
          </a:p>
          <a:p>
            <a:pPr algn="ctr"/>
            <a:r>
              <a:rPr lang="nl-NL" sz="2800" dirty="0" smtClean="0"/>
              <a:t>(de, een, het)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67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6000" b="1" dirty="0" smtClean="0"/>
              <a:t>Zelfstandige naamwoorden</a:t>
            </a:r>
            <a:r>
              <a:rPr lang="nl-NL" sz="4900" b="1" dirty="0" smtClean="0"/>
              <a:t/>
            </a:r>
            <a:br>
              <a:rPr lang="nl-NL" sz="4900" b="1" dirty="0" smtClean="0"/>
            </a:br>
            <a:r>
              <a:rPr lang="nl-NL" sz="4000" dirty="0" smtClean="0"/>
              <a:t>(de kast, het raam, de stoel, </a:t>
            </a:r>
            <a:r>
              <a:rPr lang="mr-IN" sz="4000" dirty="0" smtClean="0"/>
              <a:t>…</a:t>
            </a:r>
            <a:r>
              <a:rPr lang="nl-BE" sz="4000" dirty="0" smtClean="0"/>
              <a:t>)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2603500" y="2039144"/>
            <a:ext cx="698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6700" b="1" dirty="0" smtClean="0"/>
              <a:t>Verkleinwoord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(een boompje, de vogeltjes, een hondje, </a:t>
            </a:r>
            <a:r>
              <a:rPr lang="mr-IN" dirty="0" smtClean="0"/>
              <a:t>…</a:t>
            </a:r>
            <a:r>
              <a:rPr lang="nl-BE" dirty="0" smtClean="0"/>
              <a:t>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0" y="2039144"/>
            <a:ext cx="698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0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6000" b="1" dirty="0" smtClean="0"/>
              <a:t>Meervouden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(de ramen, de stoelen, de kasten, </a:t>
            </a:r>
            <a:r>
              <a:rPr lang="mr-IN" dirty="0" smtClean="0"/>
              <a:t>…</a:t>
            </a:r>
            <a:r>
              <a:rPr lang="nl-BE" dirty="0" smtClean="0"/>
              <a:t>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/>
          <a:stretch/>
        </p:blipFill>
        <p:spPr bwMode="auto">
          <a:xfrm>
            <a:off x="4000361" y="2247892"/>
            <a:ext cx="4191278" cy="384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67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Macintosh PowerPoint</Application>
  <PresentationFormat>Breedbeeld</PresentationFormat>
  <Paragraphs>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Mangal</vt:lpstr>
      <vt:lpstr>Arial</vt:lpstr>
      <vt:lpstr>Office-thema</vt:lpstr>
      <vt:lpstr>PowerPoint-presentatie</vt:lpstr>
      <vt:lpstr>Zelfstandige naamwoorden (de kast, het raam, de stoel, …)</vt:lpstr>
      <vt:lpstr>Verkleinwoord  (een boompje, de vogeltjes, een hondje, …)</vt:lpstr>
      <vt:lpstr>Meervouden  (de ramen, de stoelen, de kasten, …)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sandy.ceulemans1503@gmail.com</dc:creator>
  <cp:lastModifiedBy>sandy.ceulemans1503@gmail.com</cp:lastModifiedBy>
  <cp:revision>2</cp:revision>
  <dcterms:created xsi:type="dcterms:W3CDTF">2017-06-09T08:05:31Z</dcterms:created>
  <dcterms:modified xsi:type="dcterms:W3CDTF">2017-06-09T08:18:41Z</dcterms:modified>
</cp:coreProperties>
</file>