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/>
    <p:restoredTop sz="94687"/>
  </p:normalViewPr>
  <p:slideViewPr>
    <p:cSldViewPr snapToGrid="0" snapToObjects="1">
      <p:cViewPr varScale="1">
        <p:scale>
          <a:sx n="84" d="100"/>
          <a:sy n="84" d="100"/>
        </p:scale>
        <p:origin x="2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449-33AB-E040-ABC8-E76CEC02A29A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DC-1A4D-8542-99C1-64F08A35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96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449-33AB-E040-ABC8-E76CEC02A29A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DC-1A4D-8542-99C1-64F08A35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61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449-33AB-E040-ABC8-E76CEC02A29A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DC-1A4D-8542-99C1-64F08A35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23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449-33AB-E040-ABC8-E76CEC02A29A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DC-1A4D-8542-99C1-64F08A35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7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449-33AB-E040-ABC8-E76CEC02A29A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DC-1A4D-8542-99C1-64F08A35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33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449-33AB-E040-ABC8-E76CEC02A29A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DC-1A4D-8542-99C1-64F08A35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81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449-33AB-E040-ABC8-E76CEC02A29A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DC-1A4D-8542-99C1-64F08A35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9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449-33AB-E040-ABC8-E76CEC02A29A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DC-1A4D-8542-99C1-64F08A35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00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449-33AB-E040-ABC8-E76CEC02A29A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DC-1A4D-8542-99C1-64F08A35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98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449-33AB-E040-ABC8-E76CEC02A29A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DC-1A4D-8542-99C1-64F08A35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89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F449-33AB-E040-ABC8-E76CEC02A29A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8DC-1A4D-8542-99C1-64F08A35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68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9F449-33AB-E040-ABC8-E76CEC02A29A}" type="datetimeFigureOut">
              <a:rPr lang="nl-NL" smtClean="0"/>
              <a:t>08-06-17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FB8DC-1A4D-8542-99C1-64F08A35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98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6957"/>
          </a:xfrm>
        </p:spPr>
        <p:txBody>
          <a:bodyPr/>
          <a:lstStyle/>
          <a:p>
            <a:r>
              <a:rPr lang="nl-NL" smtClean="0"/>
              <a:t> 20 is de helft van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40" y="3731378"/>
            <a:ext cx="2745534" cy="20179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298" y="3003103"/>
            <a:ext cx="2472430" cy="329957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100" y="4108450"/>
            <a:ext cx="4394200" cy="1841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234440" y="29718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80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362832" y="2755557"/>
            <a:ext cx="694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40 </a:t>
            </a:r>
            <a:endParaRPr lang="nl-NL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9650627" y="3385751"/>
            <a:ext cx="694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60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597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Het dubbel van 40 is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4412843"/>
            <a:ext cx="10515600" cy="176412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20" y="4077494"/>
            <a:ext cx="3048000" cy="2286000"/>
          </a:xfrm>
          <a:prstGeom prst="rect">
            <a:avLst/>
          </a:prstGeo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20" y="4191794"/>
            <a:ext cx="3048000" cy="21717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56692" t="51470"/>
          <a:stretch/>
        </p:blipFill>
        <p:spPr>
          <a:xfrm>
            <a:off x="289560" y="4412843"/>
            <a:ext cx="2860040" cy="151003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47800" y="242316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20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494553" y="24231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80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9541306" y="249881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02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40 is de helft van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040" y="4363244"/>
            <a:ext cx="3048000" cy="2171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193" y="4186777"/>
            <a:ext cx="2745534" cy="20179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767" y="4363244"/>
            <a:ext cx="4394200" cy="18415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67840" y="30480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80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338119" y="30480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20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9365143" y="30480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40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558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60 is 20 meer dan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2318" y="4055973"/>
            <a:ext cx="2540000" cy="18669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419" y="4055973"/>
            <a:ext cx="4394200" cy="1841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56692" t="51470"/>
          <a:stretch/>
        </p:blipFill>
        <p:spPr>
          <a:xfrm>
            <a:off x="289560" y="4412843"/>
            <a:ext cx="2860040" cy="151003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356360" y="30480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80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5688596" y="305082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40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9720108" y="30480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22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40 is 40 minder dan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317524"/>
            <a:ext cx="2540000" cy="18669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045" y="4317524"/>
            <a:ext cx="2697480" cy="202311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370" y="3216463"/>
            <a:ext cx="2472430" cy="329957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603273" y="271171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80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638800" y="271171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20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9674327" y="271171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60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285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80 is 60 meer dan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3920" y="4077494"/>
            <a:ext cx="3048000" cy="2286000"/>
          </a:xfrm>
          <a:prstGeom prst="rect">
            <a:avLst/>
          </a:prstGeom>
        </p:spPr>
      </p:pic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20" y="4191794"/>
            <a:ext cx="3048000" cy="21717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56692" t="51470"/>
          <a:stretch/>
        </p:blipFill>
        <p:spPr>
          <a:xfrm>
            <a:off x="289560" y="4412843"/>
            <a:ext cx="2860040" cy="151003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447800" y="286512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20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5006873" y="286512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9727196" y="286512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60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52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40 is 2 keer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8180" y="4100354"/>
            <a:ext cx="3048000" cy="2171700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86054"/>
            <a:ext cx="3048000" cy="2286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800" y="4124008"/>
            <a:ext cx="4394200" cy="18415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935480" y="246888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20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795276" y="246888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80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9994900" y="246887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60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76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20 is 40 minder dan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4440" y="4485164"/>
            <a:ext cx="3048000" cy="2171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650264"/>
            <a:ext cx="4394200" cy="1841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49520" t="22830"/>
          <a:stretch/>
        </p:blipFill>
        <p:spPr>
          <a:xfrm>
            <a:off x="8564880" y="3099276"/>
            <a:ext cx="3205480" cy="355758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057400" y="25146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80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654040" y="25146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9677400" y="254508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40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49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40 is 10 keer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413759"/>
            <a:ext cx="10515600" cy="276320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7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17524"/>
            <a:ext cx="2540000" cy="18669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045" y="4317524"/>
            <a:ext cx="2697480" cy="202311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370" y="3216463"/>
            <a:ext cx="2472430" cy="329957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737360" y="22860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60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943600" y="231648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4</a:t>
            </a:r>
            <a:endParaRPr lang="nl-NL" sz="3200" dirty="0"/>
          </a:p>
        </p:txBody>
      </p:sp>
      <p:sp>
        <p:nvSpPr>
          <p:cNvPr id="12" name="Tekstvak 11"/>
          <p:cNvSpPr txBox="1"/>
          <p:nvPr/>
        </p:nvSpPr>
        <p:spPr>
          <a:xfrm>
            <a:off x="9941449" y="22406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2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8603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40 is 20 minder dan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4077493"/>
            <a:ext cx="10515600" cy="209946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 </a:t>
            </a:r>
            <a:endParaRPr lang="nl-NL" dirty="0"/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19" y="4077494"/>
            <a:ext cx="3048000" cy="2286000"/>
          </a:xfrm>
          <a:prstGeom prst="rect">
            <a:avLst/>
          </a:prstGeo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20" y="4191794"/>
            <a:ext cx="3048000" cy="21717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56692" t="51470"/>
          <a:stretch/>
        </p:blipFill>
        <p:spPr>
          <a:xfrm>
            <a:off x="289560" y="4412843"/>
            <a:ext cx="2860040" cy="151003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06880" y="263652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60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608320" y="263652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9727196" y="263652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smtClean="0"/>
              <a:t>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812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83</Words>
  <Application>Microsoft Macintosh PowerPoint</Application>
  <PresentationFormat>Breedbeeld</PresentationFormat>
  <Paragraphs>44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Office-thema</vt:lpstr>
      <vt:lpstr> 20 is de helft van </vt:lpstr>
      <vt:lpstr>40 is de helft van </vt:lpstr>
      <vt:lpstr>60 is 20 meer dan </vt:lpstr>
      <vt:lpstr>40 is 40 minder dan </vt:lpstr>
      <vt:lpstr>80 is 60 meer dan </vt:lpstr>
      <vt:lpstr>40 is 2 keer </vt:lpstr>
      <vt:lpstr>20 is 40 minder dan </vt:lpstr>
      <vt:lpstr>40 is 10 keer </vt:lpstr>
      <vt:lpstr>40 is 20 minder dan </vt:lpstr>
      <vt:lpstr>Het dubbel van 40 is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20 is de helft van </dc:title>
  <dc:creator>sandy.ceulemans1503@gmail.com</dc:creator>
  <cp:lastModifiedBy>sandy.ceulemans1503@gmail.com</cp:lastModifiedBy>
  <cp:revision>18</cp:revision>
  <dcterms:created xsi:type="dcterms:W3CDTF">2017-03-25T14:04:43Z</dcterms:created>
  <dcterms:modified xsi:type="dcterms:W3CDTF">2017-06-08T12:33:24Z</dcterms:modified>
</cp:coreProperties>
</file>